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App Marathonbet: descarga y reseñ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1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Funciones de la ap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pre-partido en fútbol (LaLiga, Champions), tenis, baloncesto y más deport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en directo con cuotas que se actualizan en tiempo real y estadístic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sh out total y parcial en mercados seleccion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Gestión de cuenta: depósitos, retiros, historial de apuestas y verificac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Notificaciones de eventos y promociones, según la configuración del dispositi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app ofrece todo lo del sitio en el móvil, con cuotas competitivas y cash out, a cambio de un diseño funcional pero anticuad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Descargar en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tra en el sitio oficial de Marathonbet desde el navegador del móv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usca la sección de la app Android y descarga el archivo AP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ermite orígenes desconocidos en los ajustes de seguridad para instalar fuera de Pla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bre el archivo descargado y sigue las instrucciones de instalac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Inicia sesión o regístrate dentro de la app ya instala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Instala en Android desde el APK oficial o desde Google Play si está disponible, evitando siempre las descargas de fuentes no oficia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Descargar en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bre la App Store en tu iPhone o iPa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usca "Marathonbet" en el buscador de la tien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rueba el desarrollador para asegurarte de que es la app ofici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ulsa "Obtener" e instala la aplicac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Inicia sesión o regístrate y completa la verificación si se solici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 iOS la descarga es directa desde la App Store; verifica el desarrollador para confirmar que es la aplicación ofici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App frente al sit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p: acceso de un toque, notificaciones de eventos y promociones, y mejor integración con el móv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itio web: no requiere instalación ni ocupa espacio, y funciona en cualquier dispositivo con naveg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ctualizaciones: la web siempre está al día; la app depende de instalar la última vers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ndimiento: la app suele ir más fluida en directo; la web puede consumir más datos en algún navegado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app gana en comodidad y notificaciones; la web evita instalaciones y funciona en cualquier dispositivo: misma oferta, distinto format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Problemas frecuen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 APK no instala: comprueba que has permitido orígenes desconocidos y que el espacio es suficien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app se cierra sola: actualiza a la última versión y reinicia el dispositi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No puedo iniciar sesión: revisa usuario y contraseña, y usa la opción de recuperar acces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entitud en directo: cierra apps en segundo plano y comprueba la calidad de la conex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No llegan notificaciones: verifica los permisos de la app en los ajustes del móv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 mayoría de fallos se resuelven actualizando o reinstalando la app oficial; para problemas de cuenta, recurre a atención al clien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app-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2026-07-07T20:17:12Z</dcterms:created>
  <dcterms:modified xsi:type="dcterms:W3CDTF">2026-07-07T20:17:12Z</dcterms:modified>
  <dc:title>App Marathonbet 2026: descargar iOS y Android</dc:title>
  <dc:description>App Marathonbet 2026: cómo descargar en iOS y Android, funciones, apuestas en directo, cuotas y diferencias con el sitio. Guía de instalación.</dc:description>
  <dc:subject>App Marathonbet: descarga y reseña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