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17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GUÍA APUESTAS 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Bono de bienvenida Marathonbet: guía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D62">
                    <a:alpha val="100000"/>
                  </a:srgbClr>
                </a:solidFill>
                <a:latin typeface="Calibri"/>
              </a:rPr>
              <a:t><![CDATA[Lucía Ferrández, editora de apuestas · 02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Estructura del bo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Base de cálculo: un porcentaje del primer depósito hasta un tope máximo en eur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Requisito de apuesta: el saldo bonificado debe jugarse un número de veces (rollover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uota mínima: solo cuentan para el rollover las apuestas que superan una cuota concret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Plazo: existe un tiempo límite para cumplir todas las condicion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El bono se mide por la combinación de importe, rollover y cuota mínima, no por la cifra nominal que aparece en el reclamo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Cómo activar el bo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Regístrate en el sitio oficial completando el formulario con tus datos real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Verifica tu cuenta cuando el operador lo solicite, según la normativa antiblanque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Selecciona la promoción de bienvenida si la web pide marcarla u opta por ella antes de deposit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Realiza el primer depósito por encima del importe mínimo exigid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Empieza a apostar respetando la cuota mínima para que las jugadas cuenten para el rollove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Sigue el orden registro, verificación, selección de la promoción y depósito para asegurarte de que el bono se acredita sin problema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Requisitos de apuest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Multiplicador: el rollover se expresa como "xN", es decir, jugar el saldo N vec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uota mínima: solo las apuestas por encima de cierta cuota suman para el requisit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Mercados válidos: algunos tipos de apuesta pueden quedar excluidos del cómput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Plazo: el reloj corre desde la activación; si se agota, el bono caduc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alcula el total a apostar multiplicando bono por rollover y comprueba que encaja en tu ritmo de juego dentro del plaz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Consejos para liberar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Respeta la cuota mínima: una apuesta por debajo del umbral no suma y desperdicia sald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Reparte el importe: varias apuestas asumibles reducen la varianza frente a una sola grand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Elige mercados válidos: confirma qué deportes y tipos de apuesta cuentan para el rollove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Vigila el calendario: organiza las jugadas para no llegar al límite de plazo con pris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Juega con responsabilidad: el bono no es dinero gratis, y conviene fijar límites de depósit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Mueve el saldo en apuestas asumibles dentro de la cuota mínima y el plazo, priorizando el control sobre la ambició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Retiro del bo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Verificación previa: la cuenta debe estar verificada con DNI o pasaporte y prueba de domicili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Método válido: se cobra a través de tarjetas, monederos electrónicos o transferencia, según disponibilidad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Plazos de pago: el tiempo de procesamiento varía según el método elegid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Importe mínimo: puede existir un mínimo de retirada que conviene comprob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El cobro solo llega tras completar el rollover y con la cuenta verificada; adelantar la verificación evita retrasos en el primer retiro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https://mbetspain.com/bono-bienvenida-marathon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D62">
                    <a:alpha val="100000"/>
                  </a:srgbClr>
                </a:solidFill>
                <a:latin typeface="Calibri"/>
              </a:rPr>
              <a:t><![CDATA[Este sitio es una guía editorial independiente sobre Marathonbet y otras casas de apuestas. Podemos percibir comisiones por algunos enlaces. 18+. Juega con responsabilid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Lucía Ferrández, editora de apuestas</dc:creator>
  <cp:lastModifiedBy>Unknown Creator</cp:lastModifiedBy>
  <dcterms:created xsi:type="dcterms:W3CDTF">2026-07-07T20:17:13Z</dcterms:created>
  <dcterms:modified xsi:type="dcterms:W3CDTF">2026-07-07T20:17:13Z</dcterms:modified>
  <dc:title>Bono Marathonbet 2026: cómo conseguir el bono</dc:title>
  <dc:description>Bono de bienvenida Marathonbet 2026: importe, requisitos de apuesta, cómo activarlo para deportes y casino y consejos para liberarlo sin errores.</dc:description>
  <dc:subject>Bono de bienvenida Marathonbet: guía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