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arathonbet móvil: app o web móv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1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Versión móvil del si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in instalación — se usa desde Chrome, Safari o cualquier navegador moder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ctualización automática — siempre cargas la última versión sin descargar parch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atibilidad amplia — funciona en teléfonos de gama baja donde una app pesada iría jus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ismos mercados — apuestas previas, directo y cash out en mercados seleccion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web móvil es la vía sin fricción: nada que instalar y siempre actualizada, ideal para uso ocasion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App frente a web móv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p nativa y web móvil cumplen la misma función con prioridades distintas: la app gana en fluidez y notificaciones, la web móvil en ligereza y ausencia de instalación. La tabla r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p para uso diario y notificaciones; web móvil para ligereza y acceso sin instalar. Cada una cubre un perf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Funciones móvi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en directo — cuotas dinámicas y seguimiento del evento en tiempo re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sh out — cierre total o parcial en mercados seleccion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stadísticas — datos del partido para decidir sobre la march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Gestión de cuenta — depósitos, retiradas y límites de depósito o autoexclus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Notificaciones push — disponibles principalmente en la app nativ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núcleo de funciones es el mismo en app y web; los extras como las notificaciones push viven sobre todo en la ap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Acceso desde móv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Web móvil — abre el navegador, entra en marathonbet.es e inicia ses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p Android — descarga el APK desde el sitio oficial o Google Play según disponibilida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p iOS — instálala desde la App Stor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ción — completa el KYC (DNI/pasaporte y prueba de domicilio) para poder retir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web móvil solo pide navegador y login; la app exige descarga previa, y en ambos casos hace falta verificar la cuent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roblemas frecuen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app no instala — comprueba que permites fuentes de la descarga oficial y que hay espacio suficien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esión que se cae — suele deberse a una conexión inestable; prueba con wifi o reinicia el naveg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s que no cargan — limpia la caché del navegador o actualiza la 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ción pendiente — los plazos de KYC pueden alargarse; revisa que los documentos sean legib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mayoría de fallos en móvil vienen de conexión, espacio o verificación, y se resuelven antes de contactar con sopor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marathonbet-movil-app-o-web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2026-07-07T20:17:11Z</dcterms:created>
  <dcterms:modified xsi:type="dcterms:W3CDTF">2026-07-07T20:17:11Z</dcterms:modified>
  <dc:title>Marathonbet móvil 2026: app o web móvil</dc:title>
  <dc:description>Marathonbet móvil 2026: diferencias entre app y web móvil, funciones, rendimiento y cuál conviene para apostar desde el smartphone con comodidad.</dc:description>
  <dc:subject>Marathonbet móvil: app o web móvil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