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17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GUÍA APUESTAS 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Marathonbet o Bet365: comparativa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D62">
                    <a:alpha val="100000"/>
                  </a:srgbClr>
                </a:solidFill>
                <a:latin typeface="Calibri"/>
              </a:rPr>
              <a:t><![CDATA[Lucía Ferrández, editora de apuestas · 13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Licencias y fiabilid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Licencia DGOJ: presente en las dos casas; ninguna es un sitio espej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Trayectoria: Marathonbet opera internacionalmente desde 1997; Bet365 es una de las marcas más reconocidas a nivel globa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Juego responsable: límites de depósito, autoexclusión y enlace al RGIAJ en amba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Verificación: obligatoria en las dos antes de poder retirar fond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Las dos son operadores legales con licencia DGOJ; la fiabilidad regulatoria es equivalent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Cuotas y márgen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quí está la mayor diferencia entre ambas. Marathonbet tiene fama de aplicar márgenes bajos en eventos importantes, lo que se traduce en cuotas algo más altas; Bet365 ofrece cuota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Marathonbet suele ofrecer cuotas algo más altas por sus márgenes bajos; Bet365 se mantiene competitiv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Directo y stream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Streaming: amplio en Bet365; más reducido en Marathonbe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uotas dinámicas en vivo: presentes en ambas casa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Estadísticas en directo: disponibles en las dos para apoyar la decisió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ash out: total y parcial en mercados seleccionados en amba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Bet365 lidera en streaming y experiencia en directo; Marathonbet ofrece un directo correcto con menos víde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Bon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Requisitos de apuesta (rollover): revisa cuántas veces hay que jugar el bon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uota mínima: muchas promociones exigen apostar a una cuota mínima para liberar el bon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Plazos: el bono suele caducar si no se cumple el rollover en el plazo fijad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Mercados válidos: comprueba qué deportes y mercados cuenta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ompara rollover, cuota mínima y plazos en el sitio oficial; el importe anunciado no lo dice tod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Veredic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Elige Bet365 si: quieres la mejor experiencia de directo, streaming integrado y una interfaz muy pulid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Elige Marathonbet si: priorizas cuotas más altas por márgenes bajos y un catálogo de mercados extens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Para apuestas en vivo con vídeo: Bet365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Para exprimir el valor de las cuotas: Marathonbe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Bet365 para experiencia y directo; Marathonbet para cuotas y valor. La mejor opción depende de tu priorida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https://mbetspain.com/marathonbet-o-bet365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D62">
                    <a:alpha val="100000"/>
                  </a:srgbClr>
                </a:solidFill>
                <a:latin typeface="Calibri"/>
              </a:rPr>
              <a:t><![CDATA[Este sitio es una guía editorial independiente sobre Marathonbet y otras casas de apuestas. Podemos percibir comisiones por algunos enlaces. 18+. Juega con responsabilid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Lucía Ferrández, editora de apuestas</dc:creator>
  <cp:lastModifiedBy>Unknown Creator</cp:lastModifiedBy>
  <dcterms:created xsi:type="dcterms:W3CDTF">2026-07-07T20:17:12Z</dcterms:created>
  <dcterms:modified xsi:type="dcterms:W3CDTF">2026-07-07T20:17:12Z</dcterms:modified>
  <dc:title>Marathonbet o Bet365 2026: cuál elegir</dc:title>
  <dc:description>Comparativa Marathonbet y Bet365 2026: cuotas, mercados, streaming, bonos y app móvil. Qué casa de apuestas conviene más al jugador en España.</dc:description>
  <dc:subject>Marathonbet o Bet365: comparativa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