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Marathonbet o Bwin: comparativa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08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Licencias y fiabili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icencia DGOJ: presente en ambas; ninguna es un sitio espej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conocimiento de marca: Bwin es muy conocida por sus patrocinios deportivos a lo largo de los añ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Trayectoria internacional: Marathonbet opera a nivel global desde 1997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Juego responsable y KYC: equivalentes en las dos cas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mbas operan con licencia DGOJ; Bwin aporta reconocimiento de marca y Marathonbet trayectoria internacion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uotas y márge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n cuotas, Marathonbet parte con ventaja por su fama de márgenes bajos en eventos top. Bwin ofrece cuotas competitivas dentro de la media del mercado, pero su propuesta de valor v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arathonbet ofrece cuotas algo más altas por sus márgenes bajos; Bwin se mantiene competitivo en la medi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Oferta y direc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bertura de eventos: amplia en ambas; Bwin con larga experiencia en grandes competicion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s en directo: cuotas dinámicas y estadísticas en las dos cas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mplitud de mercados por evento: punto fuerte de Marathonb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sh out: total y parcial en mercados seleccionados en amb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win destaca en cobertura y directo pulido; Marathonbet en amplitud de mercados por event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Bo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quisitos de apuesta (rollover): cuántas veces hay que jugar el bono antes de retir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 mínima: muchas promociones exigen apostar a una cuota mínim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lazos: el bono caduca si no se cumple el rollover a tiemp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ercados válidos: comprueba qué deportes cuentan para liberar el bo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ara rollover, cuota mínima y plazos en el sitio oficial; las condiciones importan más que el impor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Veredic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ige Bwin si: valoras una cobertura amplia, una experiencia en directo pulida y una marca muy reconoci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lige Marathonbet si: priorizas cuotas más altas por márgenes bajos y un catálogo amplio de mercad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ra cobertura y patrocinios: Bw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ra exprimir el valor de las cuotas: Marathonb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Bwin para cobertura y marca; Marathonbet para cuotas y amplitud. La mejor opción depende de tu priorid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marathonbet-o-bw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2026-07-07T20:17:13Z</dcterms:created>
  <dcterms:modified xsi:type="dcterms:W3CDTF">2026-07-07T20:17:13Z</dcterms:modified>
  <dc:title>Marathonbet o Bwin 2026: cuál conviene más</dc:title>
  <dc:description>Comparativa Marathonbet y Bwin 2026: cuotas, oferta, bonos, app y directo. Qué casa de apuestas ofrece más valor al jugador español hoy en día.</dc:description>
  <dc:subject>Marathonbet o Bwin: comparativa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