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GUÍA APUESTAS 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Marathonbet reseña 2026: el análisis complet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Lucía Ferrández, editora de apuestas · 30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Qué es Marathon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árgenes ajustados en fútbol top y tenis, según la información del operado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bertura amplia que abarca desde LaLiga hasta ligas y deportes menos habitual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uestas en directo con cuotas dinámicas y estadísticas integrad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ash out total y parcial en mercados seleccionad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arathonbet es un operador internacional legal en España cuyo principal argumento son los márgenes bajos, no el diseño ni los extra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Cuotas y ofer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Fútbol: LaLiga, Segunda, Champions, Europa League, selección española y ligas internacional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Tenis: ATP y WTA, con seguimiento de partidos de Carlos Alcaraz y los Grand Sla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aloncesto: NBA, Liga ACB y Eurolig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ercados secundarios como hándicaps asiáticos, totales por tiempos y combinadas de jugado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s cuotas competitivas en eventos top son la mejor razón para abrir cuenta en Marathonbet, junto a una oferta de mercados ampli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Apuestas deportiv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Tenis: cobertura de ATP/WTA y Grand Slam, con interés especial en los partidos de Alcara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aloncesto: NBA, ACB y Euroliga, con mercados de puntos, hándicaps y rendimiento individu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Otros: fórmula 1, deportes de motor, balonmano y disciplinas de nich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 apuesta deportiva en Marathonbet es completa y se centra en el fútbol español, con directo y cash out en los mercados cla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Bono y promocio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Importe: suele expresarse como un porcentaje del primer depósito hasta un máximo en eur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ollover: el saldo bonificado debe apostarse varias veces y con una cuota mínim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lazos: existe un límite de tiempo para cumplir los requisit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romociones recurrentes: cuotas mejoradas, devoluciones puntuales o combinadas con extr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 bono de bienvenida cumple su función, pero las condiciones hay que verificarlas en la web oficial y la fidelización a largo plazo es limita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Pros y contras de Marathon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 favor: cuotas competitivas en eventos top, según la información del operado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 favor: oferta de mercados amplia y profunda en fútbol, tenis y balonces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 favor: apuestas en directo con estadísticas y cash out total y parci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 favor: operador con licencia DGOJ, legal y en eur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n contra: interfaz y diseño que se sienten anticuados frente a rival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n contra: programa de fidelidad limitado para el jugador habitual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Marathonbet para el jugador españ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uestas con frecuencia y comparas cuotas: aquí Marathonbet rinde, porque el margen ajustado se nota a largo plaz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uscas mercados de nicho: la profundidad de la oferta permite combinadas y apuestas específicas más allá del 1X2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aloras el directo: las apuestas en vivo con estadísticas y cash out cubren bien el partido en tiempo re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Te mueven sobre todo los bonos o el streaming: en ese caso, conviene comparar con Bet365 o Bwin antes de eleg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Si apuestas a menudo a fútbol, tenis o baloncesto y valoras la cuota por encima de la estética, Marathonbet es una opción a tener muy en cuenta en Españ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https://mbetspain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Este sitio es una guía editorial independiente sobre Marathonbet y otras casas de apuestas. Podemos percibir comisiones por algunos enlaces. 18+. Juega con responsabilid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Lucía Ferrández, editora de apuestas</dc:creator>
  <cp:lastModifiedBy>Unknown Creator</cp:lastModifiedBy>
  <dcterms:created xsi:type="dcterms:W3CDTF">2026-07-07T20:17:11Z</dcterms:created>
  <dcterms:modified xsi:type="dcterms:W3CDTF">2026-07-07T20:17:11Z</dcterms:modified>
  <dc:title>Marathonbet reseña 2026: cuotas, bono y mercados</dc:title>
  <dc:description>Reseña completa de Marathonbet 2026: sitio oficial, cuotas competitivas, bono de bienvenida, apuestas deportivas, casino y app móvil en España.</dc:description>
  <dc:subject>Marathonbet reseña 2026: el análisis completo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