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4717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B3122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B3122F">
                    <a:alpha val="100000"/>
                  </a:srgbClr>
                </a:solidFill>
                <a:latin typeface="Calibri"/>
              </a:rPr>
              <a:t><![CDATA[GUÍA APUESTAS E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Marathonbet 2026: el veredicto final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6B5D62">
                    <a:alpha val="100000"/>
                  </a:srgbClr>
                </a:solidFill>
                <a:latin typeface="Calibri"/>
              </a:rPr>
              <a:t><![CDATA[Lucía Ferrández, editora de apuestas · 09.04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B3122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B3122F">
                    <a:alpha val="100000"/>
                  </a:srgbClr>
                </a:solidFill>
                <a:latin typeface="Calibri"/>
              </a:rPr>
              <a:t><![CDATA[Veredicto rápid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Lo mejor — cuotas competitivas y profundidad de mercados deportivo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Lo regular — diseño y experiencia de usuario menos modernos que los de rivales reciente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Lo justo — promociones más discretas que algunos competidores enfocados al marketing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El marco — operador legal en España, con verificación KYC obligatoria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Marathonbet es la opción para quien prioriza cuotas y profundidad deportiva sobre diseño y volumen de promocione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B3122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B3122F">
                    <a:alpha val="100000"/>
                  </a:srgbClr>
                </a:solidFill>
                <a:latin typeface="Calibri"/>
              </a:rPr>
              <a:t><![CDATA[Puntos fuert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Cuotas competitivas — márgenes bajos en eventos top frente a la media del mercado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Catálogo deportivo — fútbol, tenis y baloncesto con mercados profundo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Apuestas en directo — cuotas dinámicas, estadísticas y cash out en mercados seleccionado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Marco regulado — licencia de la DGOJ, dominio .es y herramientas de juego responsabl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Trayectoria — operador activo a nivel internacional desde 1997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Sus fortalezas —cuotas, catálogo deportivo y marco regulado— apuntan al apostante de volumen que prioriza el valor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B3122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B3122F">
                    <a:alpha val="100000"/>
                  </a:srgbClr>
                </a:solidFill>
                <a:latin typeface="Calibri"/>
              </a:rPr>
              <a:t><![CDATA[Puntos débil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Diseño anticuado — interfaz funcional pero menos moderna que la de rivales reciente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Fidelidad limitada — promociones recurrentes más discretas que en otros operadore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Plazos de verificación — el KYC puede alargarse, como en buena parte del secto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Curva de aprendizaje — la amplitud de mercados puede abrumar a quien empieza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Diseño anticuado, fidelidad limitada y plazos de verificación son sus debilidades; pesan según lo que busque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B3122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B3122F">
                    <a:alpha val="100000"/>
                  </a:srgbClr>
                </a:solidFill>
                <a:latin typeface="Calibri"/>
              </a:rPr>
              <a:t><![CDATA[Comparación con rival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Frente a Bet365 — Bet365 suele llevar ventaja en streaming y en una experiencia de usuario más pulida e intuitiva. Marathonbet responde con cuotas a menudo más competitivas en eve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Frente a Codere — Codere es una marca muy asentada en España, con fuerte presencia local y reconocimiento de nombre. Marathonbet compensa la menor notoriedad con su perfil de cuot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Frente a Bwin — Bwin destaca por una cobertura amplia y una larga trayectoria en el mercado. Marathonbet juega en una liga similar en cuanto a oferta deportiva, con el valor de la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Bet365 gana en streaming/UX, Codere en marca local y Bwin en cobertura; Marathonbet se diferencia por la cuota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B3122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B3122F">
                    <a:alpha val="100000"/>
                  </a:srgbClr>
                </a:solidFill>
                <a:latin typeface="Calibri"/>
              </a:rPr>
              <a:t><![CDATA[Recomendación fina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Comprueba la licencia — confirma que operas en marathonbet.es con licencia de la DGOJ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Compara cuotas — contrasta los eventos que más juegas frente a otras casa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Lee las condiciones — revisa rollover, cuota mínima y plazos de cualquier promoció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Configura los límites — fija topes de depósito antes de empezar a aposta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Verifica la cuenta — completa el KYC pronto para evitar retrasos en las retirada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Marathonbet conviene a quien prioriza cuotas y catálogo; quien busca bonos, streaming o interfaz moderna debería compara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B3122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B3122F">
                    <a:alpha val="100000"/>
                  </a:srgbClr>
                </a:solidFill>
                <a:latin typeface="Calibri"/>
              </a:rPr>
              <a:t><![CDATA[Preguntas antes de registrars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Licencia: confirma que operas en el dominio .es regulado por la DGOJ, no en un espejo internacional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Bono: lee el importe, el rollover y la cuota mínima en el sitio oficial antes de activarlo; las condiciones cambian por promoció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Pagos: elige un método de depósito que también sirva para retirar, ya que muchas casas exigen el mismo canal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Verificación: prepara el DNI y una prueba de domicilio para completar el KYC cuanto antes y no retrasar el primer retiro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Juego responsable: fija límites de depósito desde el inicio y familiarízate con la autoexclusió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Verifica licencia, condiciones del bono, método de pago, documentos de KYC y límites de juego antes de hacer el primer depósito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B3122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B3122F">
                    <a:alpha val="100000"/>
                  </a:srgbClr>
                </a:solidFill>
                <a:latin typeface="Calibri"/>
              </a:rPr>
              <a:t><![CDATA[https://mbetspain.com/marathonbet-veredicto-final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6B5D62">
                    <a:alpha val="100000"/>
                  </a:srgbClr>
                </a:solidFill>
                <a:latin typeface="Calibri"/>
              </a:rPr>
              <a:t><![CDATA[Este sitio es una guía editorial independiente sobre Marathonbet y otras casas de apuestas. Podemos percibir comisiones por algunos enlaces. 18+. Juega con responsabilida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Lucía Ferrández, editora de apuestas</dc:creator>
  <cp:lastModifiedBy>Unknown Creator</cp:lastModifiedBy>
  <dcterms:created xsi:type="dcterms:W3CDTF">2026-07-07T20:17:11Z</dcterms:created>
  <dcterms:modified xsi:type="dcterms:W3CDTF">2026-07-07T20:17:11Z</dcterms:modified>
  <dc:title>Marathonbet veredicto 2026: pros, contras y perfil</dc:title>
  <dc:description>Veredicto final Marathonbet 2026: pros y contras, comparación con rivales y recomendaciones por tipo de jugador. Conclusiones claras del análisis.</dc:description>
  <dc:subject>Marathonbet 2026: el veredicto final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