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presProps" Target="presProps.xml"/>
  <Relationship Id="rId11" Type="http://schemas.openxmlformats.org/officeDocument/2006/relationships/viewProps" Target="viewProps.xml"/>
  <Relationship Id="rId1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2471705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B3122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428750"/>
            <a:ext cx="8001000" cy="2095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1300" spc="0" u="none" cap="none">
                <a:solidFill>
                  <a:srgbClr val="B3122F">
                    <a:alpha val="100000"/>
                  </a:srgbClr>
                </a:solidFill>
                <a:latin typeface="Calibri"/>
              </a:rPr>
              <a:t><![CDATA[GUÍA APUESTAS E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4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Mejores cuotas de fútbol: Marathonbet frente a rivales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200" spc="0" u="none" cap="none">
                <a:solidFill>
                  <a:srgbClr val="6B5D62">
                    <a:alpha val="100000"/>
                  </a:srgbClr>
                </a:solidFill>
                <a:latin typeface="Calibri"/>
              </a:rPr>
              <a:t><![CDATA[Lucía Ferrández, editora de apuestas · 09.04.2026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B3122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B3122F">
                    <a:alpha val="100000"/>
                  </a:srgbClr>
                </a:solidFill>
                <a:latin typeface="Calibri"/>
              </a:rPr>
              <a:t><![CDATA[Cuotas en LaLiga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LaLiga es el mercado de fútbol más competido en España y donde más interesa comparar. Marathonbet suele destacar por márgenes bajos en los partidos grandes, aunque la mejor cuota …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En LaLiga, Marathonbet suele dar cuotas algo más altas por sus márgenes bajos, pero compara cada partido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B3122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B3122F">
                    <a:alpha val="100000"/>
                  </a:srgbClr>
                </a:solidFill>
                <a:latin typeface="Calibri"/>
              </a:rPr>
              <a:t><![CDATA[Cuotas en Champion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Mercados principales (1X2, hándicap): Marathonbet suele ser competitivo en cuota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Mercados de goleadores: la mejor cuota varía mucho entre casas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Combinadas: revisa si la casa aplica bonus por combinada, que cambia el valor final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Cuotas mejoradas puntuales: cualquier rival puede superar a Marathonbet en una promoción concreta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En Champions, Marathonbet es competitivo, pero las promociones de rivales pueden ganar en mercados concretos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B3122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B3122F">
                    <a:alpha val="100000"/>
                  </a:srgbClr>
                </a:solidFill>
                <a:latin typeface="Calibri"/>
              </a:rPr>
              <a:t><![CDATA[Mercados de fútbol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Resultado y doble oportunidad: la base de cualquier partido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Hándicaps asiáticos y europeos: útiles cuando hay un favorito claro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Goles (más/menos, ambos marcan): de los más populares y comparables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Mercados de jugador y de córners/tarjetas: donde más varían las cuotas entre casas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Más mercados dan más oportunidades de valor; Marathonbet ofrece un catálogo amplio en fútbol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B3122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B3122F">
                    <a:alpha val="100000"/>
                  </a:srgbClr>
                </a:solidFill>
                <a:latin typeface="Calibri"/>
              </a:rPr>
              <a:t><![CDATA[Cómo comparar cuotas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Identifica el mercado exacto: asegúrate de comparar el mismo evento y el mismo tipo de apuesta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Mira dos o tres casas: con licencia DGOJ, abre el mismo mercado en cada una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Calcula el margen: cuanto más bajo, mejor cuota neta para ti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Comprueba promociones: cuotas mejoradas o bonus por combinada pueden cambiar la mejor opción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Apuesta a tiempo: las cuotas se mueven, sobre todo cerca del inicio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Compara el mismo mercado en dos o tres casas con licencia y quédate con la cuota más alta de cada evento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B3122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438150"/>
            <a:ext cx="8001000" cy="66675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400" spc="0" u="none" cap="none">
                <a:solidFill>
                  <a:srgbClr val="B3122F">
                    <a:alpha val="100000"/>
                  </a:srgbClr>
                </a:solidFill>
                <a:latin typeface="Calibri"/>
              </a:rPr>
              <a:t><![CDATA[Veredicto]]></a:t>
            </a:r>
          </a:p>
        </p:txBody>
      </p:sp>
      <p:sp>
        <p:nvSpPr>
          <p:cNvPr id="4" name=""/>
          <p:cNvSpPr txBox="1"/>
          <p:nvPr/>
        </p:nvSpPr>
        <p:spPr>
          <a:xfrm>
            <a:off x="571500" y="1333500"/>
            <a:ext cx="8001000" cy="3429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Para cuota base en LaLiga y Champions: Marathonbet suele ser muy competitivo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Para mercados de jugador o promociones puntuales: compara siempre con rivales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Para amplitud de mercados: Marathonbet ofrece muchas opciones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Estrategia óptima: usar varias casas con licencia y comparar antes de cada apuesta]]></a:t>
            </a:r>
          </a:p>
          <a:p>
            <a:pPr algn="l" rtl="0" fontAlgn="base" marL="190500" marR="0" indent="-142875" lvl="0">
              <a:lnSpc>
                <a:spcPct val="100000"/>
              </a:lnSpc>
              <a:spcBef>
                <a:spcPts val="0"/>
              </a:spcBef>
              <a:spcAft>
                <a:spcPts val="800"/>
              </a:spcAft>
            </a:pPr>
            <a:r>
              <a:rPr lang="en-US" strike="noStrike" sz="15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•  Marathonbet es fuerte en cuotas de fútbol, pero la mejor estrategia es comparar varias casas antes de cada apuest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8572500" cy="5143500"/>
          <a:chOff x="0" y="0"/>
          <a:chExt cx="85725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133350" cy="5143500"/>
          </a:xfrm>
          <a:prstGeom prst="rect">
            <a:avLst/>
          </a:prstGeom>
          <a:solidFill>
            <a:srgbClr val="B3122F">
              <a:alpha val="100000"/>
            </a:srgbClr>
          </a:solidFill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000" spc="0" u="none" cap="none">
                <a:solidFill>
                  <a:srgbClr val="000000">
                    <a:alpha val="100000"/>
                  </a:srgbClr>
                </a:solidFill>
                <a:latin typeface="Calibri"/>
              </a:rPr>
              <a:t><![CDATA[ ]]></a:t>
            </a:r>
          </a:p>
        </p:txBody>
      </p:sp>
      <p:sp>
        <p:nvSpPr>
          <p:cNvPr id="3" name=""/>
          <p:cNvSpPr txBox="1"/>
          <p:nvPr/>
        </p:nvSpPr>
        <p:spPr>
          <a:xfrm>
            <a:off x="571500" y="1524000"/>
            <a:ext cx="8001000" cy="2857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000" spc="0" u="none" cap="none">
                <a:solidFill>
                  <a:srgbClr val="1A1518">
                    <a:alpha val="100000"/>
                  </a:srgbClr>
                </a:solidFill>
                <a:latin typeface="Calibri"/>
              </a:rPr>
              <a:t><![CDATA[Full article: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500" spc="0" u="none" cap="none">
                <a:solidFill>
                  <a:srgbClr val="B3122F">
                    <a:alpha val="100000"/>
                  </a:srgbClr>
                </a:solidFill>
                <a:latin typeface="Calibri"/>
              </a:rPr>
              <a:t><![CDATA[https://mbetspain.com/mejores-cuotas-futbol-comparativa]]></a:t>
            </a: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900" spc="0" u="none" cap="none">
                <a:solidFill>
                  <a:srgbClr val="6B5D62">
                    <a:alpha val="100000"/>
                  </a:srgbClr>
                </a:solidFill>
                <a:latin typeface="Calibri"/>
              </a:rPr>
              <a:t><![CDATA[Este sitio es una guía editorial independiente sobre Marathonbet y otras casas de apuestas. Podemos percibir comisiones por algunos enlaces. 18+. Juega con responsabilidad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Lucía Ferrández, editora de apuestas</dc:creator>
  <cp:lastModifiedBy>Unknown Creator</cp:lastModifiedBy>
  <dcterms:created xsi:type="dcterms:W3CDTF">2026-07-07T20:17:12Z</dcterms:created>
  <dcterms:modified xsi:type="dcterms:W3CDTF">2026-07-07T20:17:12Z</dcterms:modified>
  <dc:title>Mejores cuotas fútbol 2026: Marathonbet vs rivales</dc:title>
  <dc:description>Comparativa de cuotas de fútbol 2026: Marathonbet frente a rivales en LaLiga y Champions. Qué casa ofrece mejores cuotas y valor al jugador.</dc:description>
  <dc:subject>Mejores cuotas de fútbol: Marathonbet frente a rivales</dc:subject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